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6" r:id="rId3"/>
    <p:sldId id="257" r:id="rId4"/>
    <p:sldId id="258" r:id="rId5"/>
    <p:sldId id="261" r:id="rId6"/>
    <p:sldId id="260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8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00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3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0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8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8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1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1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05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E1ECD-7A51-4644-9092-2729A2951F5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DE9C0-3BAF-4879-9086-0731B752E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4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596267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AMBREEN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203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2656"/>
            <a:ext cx="6336704" cy="5849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6672"/>
            <a:ext cx="6696744" cy="479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1640" y="764705"/>
            <a:ext cx="552636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What is the prerequisite ? </a:t>
            </a:r>
            <a:r>
              <a:rPr lang="en-US" sz="4400" dirty="0" smtClean="0"/>
              <a:t>LOVE </a:t>
            </a:r>
          </a:p>
          <a:p>
            <a:pPr algn="ctr"/>
            <a:r>
              <a:rPr lang="en-US" sz="4400" dirty="0" smtClean="0"/>
              <a:t>for </a:t>
            </a:r>
          </a:p>
          <a:p>
            <a:pPr algn="ctr"/>
            <a:r>
              <a:rPr lang="en-US" sz="4400" dirty="0" smtClean="0"/>
              <a:t>programming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19" y="3789040"/>
            <a:ext cx="3163887" cy="269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7161" y="2924944"/>
            <a:ext cx="5328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How long does it take to learn JAVA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Java is an ocean.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Learning time depends on what you want to learn in Java.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My suggestion for you is  go ahead and start coding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2540458" cy="2666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049338"/>
            <a:ext cx="5724525" cy="476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eambshe\Desktop\start-the-day-right-inspiring-quotes-by-steve-jobs-11-6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640960" cy="627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9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09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ambshe\Desktop\708459-bigthumbnai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801"/>
            <a:ext cx="9069163" cy="6491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7884368" cy="6867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540" y="0"/>
            <a:ext cx="597346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0" y="188640"/>
            <a:ext cx="8685208" cy="6559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6632"/>
            <a:ext cx="7704856" cy="6529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44</Words>
  <Application>Microsoft Office PowerPoint</Application>
  <PresentationFormat>On-screen Show (4:3)</PresentationFormat>
  <Paragraphs>10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AMBREEN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Ericsson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Ambreen Sheikh</dc:creator>
  <cp:lastModifiedBy>Ambreen Sheikh</cp:lastModifiedBy>
  <cp:revision>9</cp:revision>
  <dcterms:created xsi:type="dcterms:W3CDTF">2015-03-19T13:52:39Z</dcterms:created>
  <dcterms:modified xsi:type="dcterms:W3CDTF">2015-03-20T07:55:22Z</dcterms:modified>
</cp:coreProperties>
</file>